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20AC-D6A7-4E42-973B-66DC185C1C12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DA9C-AE72-4617-924F-EF3B0012EBCE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20AC-D6A7-4E42-973B-66DC185C1C12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DA9C-AE72-4617-924F-EF3B0012EBC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20AC-D6A7-4E42-973B-66DC185C1C12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DA9C-AE72-4617-924F-EF3B0012EBC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20AC-D6A7-4E42-973B-66DC185C1C12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DA9C-AE72-4617-924F-EF3B0012EBCE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20AC-D6A7-4E42-973B-66DC185C1C12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DA9C-AE72-4617-924F-EF3B0012EBC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20AC-D6A7-4E42-973B-66DC185C1C12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DA9C-AE72-4617-924F-EF3B0012EBCE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20AC-D6A7-4E42-973B-66DC185C1C12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DA9C-AE72-4617-924F-EF3B0012EBCE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20AC-D6A7-4E42-973B-66DC185C1C12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DA9C-AE72-4617-924F-EF3B0012EBC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20AC-D6A7-4E42-973B-66DC185C1C12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DA9C-AE72-4617-924F-EF3B0012EBC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20AC-D6A7-4E42-973B-66DC185C1C12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DA9C-AE72-4617-924F-EF3B0012EBC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20AC-D6A7-4E42-973B-66DC185C1C12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DA9C-AE72-4617-924F-EF3B0012EBCE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8420AC-D6A7-4E42-973B-66DC185C1C12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3CDA9C-AE72-4617-924F-EF3B0012EBC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XHCc7jk8o" TargetMode="External"/><Relationship Id="rId2" Type="http://schemas.openxmlformats.org/officeDocument/2006/relationships/hyperlink" Target="https://www.youtube.com/watch?v=SMmX0LrWPr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xUpyhp2nVg&amp;t=133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3795" y="3212977"/>
            <a:ext cx="5637010" cy="2721688"/>
          </a:xfrm>
        </p:spPr>
        <p:txBody>
          <a:bodyPr>
            <a:normAutofit/>
          </a:bodyPr>
          <a:lstStyle/>
          <a:p>
            <a:pPr algn="ctr"/>
            <a:r>
              <a:rPr lang="es-ES" sz="3200" dirty="0"/>
              <a:t>1</a:t>
            </a:r>
            <a:r>
              <a:rPr lang="es-ES" sz="3200" dirty="0" smtClean="0"/>
              <a:t>º básico</a:t>
            </a:r>
          </a:p>
          <a:p>
            <a:r>
              <a:rPr lang="es-ES" sz="2000" b="1" dirty="0" smtClean="0">
                <a:latin typeface="Century Gothic" pitchFamily="34" charset="0"/>
              </a:rPr>
              <a:t>Objetivo:  </a:t>
            </a:r>
            <a:r>
              <a:rPr lang="es-ES" sz="2000" dirty="0">
                <a:latin typeface="Century Gothic" pitchFamily="34" charset="0"/>
              </a:rPr>
              <a:t>C</a:t>
            </a:r>
            <a:r>
              <a:rPr lang="es-ES" sz="2000" dirty="0" smtClean="0">
                <a:latin typeface="Century Gothic" pitchFamily="34" charset="0"/>
              </a:rPr>
              <a:t>onocer  la ubicación </a:t>
            </a:r>
            <a:r>
              <a:rPr lang="es-ES" sz="2000" dirty="0">
                <a:latin typeface="Century Gothic" pitchFamily="34" charset="0"/>
              </a:rPr>
              <a:t>temporal (días de la semana, meses) aplicada a la vida cotidiana (horas de comer o dormir, actividades, celebraciones). El tiempo pasa a ser objetivo y constante.</a:t>
            </a:r>
            <a:endParaRPr lang="es-ES" sz="2000" b="1" dirty="0"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7581" y="764704"/>
            <a:ext cx="7175351" cy="2160239"/>
          </a:xfrm>
        </p:spPr>
        <p:txBody>
          <a:bodyPr/>
          <a:lstStyle/>
          <a:p>
            <a:pPr algn="ctr"/>
            <a:r>
              <a:rPr lang="es-ES" dirty="0" smtClean="0"/>
              <a:t>Historia , geografía y ciencias sociales.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41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s-ES" sz="3200" b="1" dirty="0"/>
              <a:t> </a:t>
            </a:r>
            <a:r>
              <a:rPr lang="es-ES" sz="3200" b="1" u="sng" dirty="0">
                <a:solidFill>
                  <a:srgbClr val="FF0000"/>
                </a:solidFill>
              </a:rPr>
              <a:t>El invierno. </a:t>
            </a:r>
            <a:endParaRPr lang="es-ES" sz="3200" u="sng" dirty="0">
              <a:solidFill>
                <a:srgbClr val="FF0000"/>
              </a:solidFill>
            </a:endParaRPr>
          </a:p>
          <a:p>
            <a:r>
              <a:rPr lang="es-ES" dirty="0"/>
              <a:t>Empieza el </a:t>
            </a:r>
            <a:r>
              <a:rPr lang="es-ES" b="1" dirty="0"/>
              <a:t>21 de junio</a:t>
            </a:r>
            <a:r>
              <a:rPr lang="es-ES" dirty="0"/>
              <a:t> y termina el </a:t>
            </a:r>
            <a:r>
              <a:rPr lang="es-ES" b="1" dirty="0"/>
              <a:t>20 de septiembre</a:t>
            </a:r>
            <a:r>
              <a:rPr lang="es-ES" dirty="0"/>
              <a:t>.</a:t>
            </a:r>
          </a:p>
          <a:p>
            <a:r>
              <a:rPr lang="es-ES" dirty="0"/>
              <a:t>En el invierno la temperatura es más fría, los árboles ya no tienen hojas ni flores. Además llueve más que en los otros meses del año y en algunos casos suele caer nieve. </a:t>
            </a:r>
          </a:p>
          <a:p>
            <a:r>
              <a:rPr lang="es-ES" dirty="0"/>
              <a:t>En las casas es necesario encender estufas o chimeneas.</a:t>
            </a:r>
          </a:p>
          <a:p>
            <a:endParaRPr lang="es-ES" dirty="0"/>
          </a:p>
        </p:txBody>
      </p:sp>
      <p:pic>
        <p:nvPicPr>
          <p:cNvPr id="7170" name="Picture 2" descr="invie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81799"/>
            <a:ext cx="3762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Moda Invierno 2017: Ropa de invierno para niñ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0" y="4005064"/>
            <a:ext cx="4797646" cy="26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05792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 </a:t>
            </a:r>
            <a:r>
              <a:rPr lang="es-ES" sz="3200" b="1" dirty="0">
                <a:solidFill>
                  <a:srgbClr val="FF0000"/>
                </a:solidFill>
              </a:rPr>
              <a:t>La </a:t>
            </a:r>
            <a:r>
              <a:rPr lang="es-ES" sz="3200" b="1" dirty="0" smtClean="0">
                <a:solidFill>
                  <a:srgbClr val="FF0000"/>
                </a:solidFill>
              </a:rPr>
              <a:t>primavera.</a:t>
            </a:r>
            <a:endParaRPr lang="es-ES" sz="3200" dirty="0">
              <a:solidFill>
                <a:srgbClr val="FF0000"/>
              </a:solidFill>
            </a:endParaRPr>
          </a:p>
          <a:p>
            <a:r>
              <a:rPr lang="es-ES" dirty="0"/>
              <a:t>Empieza el </a:t>
            </a:r>
            <a:r>
              <a:rPr lang="es-ES" b="1" dirty="0"/>
              <a:t>21 de septiembre</a:t>
            </a:r>
            <a:r>
              <a:rPr lang="es-ES" dirty="0"/>
              <a:t> y termina el </a:t>
            </a:r>
            <a:r>
              <a:rPr lang="es-ES" b="1" dirty="0"/>
              <a:t>20 de diciembre</a:t>
            </a:r>
            <a:r>
              <a:rPr lang="es-ES" dirty="0"/>
              <a:t>.</a:t>
            </a:r>
          </a:p>
          <a:p>
            <a:r>
              <a:rPr lang="es-ES" dirty="0"/>
              <a:t>En la primavera la temperatura es más tibia. Comienzan a florecer las plantas, árboles y jardines. Comienzan a aparecer más pajaritos, ya que llegan a los climas más cálidos.</a:t>
            </a:r>
          </a:p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8195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3450902" cy="249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89768"/>
          </a:xfrm>
        </p:spPr>
        <p:txBody>
          <a:bodyPr/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 E</a:t>
            </a:r>
            <a:r>
              <a:rPr lang="es-ES" sz="3200" b="1" dirty="0" smtClean="0">
                <a:solidFill>
                  <a:srgbClr val="FF0000"/>
                </a:solidFill>
              </a:rPr>
              <a:t>l verano.</a:t>
            </a:r>
            <a:endParaRPr lang="es-ES" sz="3200" dirty="0">
              <a:solidFill>
                <a:srgbClr val="FF0000"/>
              </a:solidFill>
            </a:endParaRPr>
          </a:p>
          <a:p>
            <a:r>
              <a:rPr lang="es-ES" dirty="0"/>
              <a:t>Empieza el </a:t>
            </a:r>
            <a:r>
              <a:rPr lang="es-ES" b="1" dirty="0"/>
              <a:t>21 de </a:t>
            </a:r>
            <a:r>
              <a:rPr lang="es-ES" b="1" dirty="0" smtClean="0"/>
              <a:t>diciembre </a:t>
            </a:r>
            <a:r>
              <a:rPr lang="es-ES" dirty="0"/>
              <a:t> y termina el </a:t>
            </a:r>
            <a:r>
              <a:rPr lang="es-ES" b="1" dirty="0"/>
              <a:t>20 de </a:t>
            </a:r>
            <a:r>
              <a:rPr lang="es-ES" b="1" dirty="0" smtClean="0"/>
              <a:t>marzo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En </a:t>
            </a:r>
            <a:r>
              <a:rPr lang="es-ES" dirty="0" smtClean="0"/>
              <a:t>el verano la </a:t>
            </a:r>
            <a:r>
              <a:rPr lang="es-ES" dirty="0"/>
              <a:t>temperatura es </a:t>
            </a:r>
            <a:r>
              <a:rPr lang="es-ES" dirty="0" smtClean="0"/>
              <a:t>más alta que en cualquier otra estación del año.</a:t>
            </a:r>
          </a:p>
          <a:p>
            <a:r>
              <a:rPr lang="es-ES" dirty="0" smtClean="0"/>
              <a:t>Durante gran parte de esta estación nos encontramos en vacaciones de verano.</a:t>
            </a:r>
            <a:endParaRPr lang="es-ES" dirty="0"/>
          </a:p>
        </p:txBody>
      </p:sp>
      <p:sp>
        <p:nvSpPr>
          <p:cNvPr id="4" name="AutoShape 4" descr="Magia en verano. Cuento infantil para las vacaciones de los niñ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Magia en verano. Cuento infantil para las vacaciones de los niñ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24" name="Picture 8" descr="Magia en verano. Cuento infantil para las vacaciones de los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604867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116631"/>
            <a:ext cx="7389440" cy="6767977"/>
          </a:xfrm>
        </p:spPr>
        <p:txBody>
          <a:bodyPr>
            <a:normAutofit/>
          </a:bodyPr>
          <a:lstStyle/>
          <a:p>
            <a:r>
              <a:rPr lang="es-ES" sz="3200" dirty="0" smtClean="0"/>
              <a:t>Durante el día existen tres momentos:</a:t>
            </a:r>
            <a:endParaRPr lang="es-E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6193044" cy="532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2060848"/>
            <a:ext cx="244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mañana</a:t>
            </a:r>
            <a:endParaRPr lang="es-E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77815" y="3935978"/>
            <a:ext cx="230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tarde</a:t>
            </a:r>
            <a:endParaRPr lang="es-ES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5589240"/>
            <a:ext cx="244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sz="3200" dirty="0">
                <a:solidFill>
                  <a:srgbClr val="FF0000"/>
                </a:solidFill>
              </a:rPr>
              <a:t>noche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8716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5433784"/>
          </a:xfrm>
        </p:spPr>
        <p:txBody>
          <a:bodyPr/>
          <a:lstStyle/>
          <a:p>
            <a:r>
              <a:rPr lang="es-ES" dirty="0" smtClean="0"/>
              <a:t>Por la</a:t>
            </a:r>
            <a:r>
              <a:rPr lang="es-ES" dirty="0" smtClean="0">
                <a:solidFill>
                  <a:srgbClr val="FF0000"/>
                </a:solidFill>
              </a:rPr>
              <a:t> mañana </a:t>
            </a:r>
            <a:r>
              <a:rPr lang="es-ES" dirty="0" smtClean="0"/>
              <a:t>sale el sol, nos levantamos , tomamos desayuno. </a:t>
            </a:r>
          </a:p>
          <a:p>
            <a:r>
              <a:rPr lang="es-ES" dirty="0" smtClean="0"/>
              <a:t>Durante la </a:t>
            </a:r>
            <a:r>
              <a:rPr lang="es-ES" dirty="0" smtClean="0">
                <a:solidFill>
                  <a:srgbClr val="FF0000"/>
                </a:solidFill>
              </a:rPr>
              <a:t>tarde </a:t>
            </a:r>
            <a:r>
              <a:rPr lang="es-ES" dirty="0" smtClean="0">
                <a:solidFill>
                  <a:schemeClr val="tx2"/>
                </a:solidFill>
              </a:rPr>
              <a:t>esta el sol completamente y realizamos distintas actividades como por ejemplo, estar en el colegio, realizar tareas e ir  a la plaza.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Durante la </a:t>
            </a:r>
            <a:r>
              <a:rPr lang="es-ES" dirty="0" smtClean="0">
                <a:solidFill>
                  <a:srgbClr val="FF0000"/>
                </a:solidFill>
              </a:rPr>
              <a:t>noche </a:t>
            </a:r>
            <a:r>
              <a:rPr lang="es-ES" dirty="0" smtClean="0">
                <a:solidFill>
                  <a:schemeClr val="tx2"/>
                </a:solidFill>
              </a:rPr>
              <a:t>nos lavamos los dientes para ir a dormir.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2324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3"/>
            <a:ext cx="2448272" cy="237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686362"/>
            <a:ext cx="24288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8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77472" cy="5289768"/>
          </a:xfrm>
        </p:spPr>
        <p:txBody>
          <a:bodyPr/>
          <a:lstStyle/>
          <a:p>
            <a:r>
              <a:rPr lang="es-ES" sz="3600" dirty="0" smtClean="0"/>
              <a:t>Actividad :</a:t>
            </a:r>
          </a:p>
          <a:p>
            <a:r>
              <a:rPr lang="es-ES" dirty="0" smtClean="0"/>
              <a:t>Ocuparas tu cuaderno de historia de forma horizontal, en una hoja le pedirás a tu madre o padre que la divida en tres partes iguales. </a:t>
            </a:r>
          </a:p>
          <a:p>
            <a:r>
              <a:rPr lang="es-ES" dirty="0" smtClean="0"/>
              <a:t>1º división dibujaras 2 actividades que realizas durante la mañana.</a:t>
            </a:r>
          </a:p>
          <a:p>
            <a:r>
              <a:rPr lang="es-ES" dirty="0" smtClean="0"/>
              <a:t>2ª división dibujaras </a:t>
            </a:r>
            <a:r>
              <a:rPr lang="es-ES" dirty="0"/>
              <a:t>2 actividades que realizas durante </a:t>
            </a:r>
            <a:r>
              <a:rPr lang="es-ES" dirty="0" smtClean="0"/>
              <a:t>la tarde.</a:t>
            </a:r>
          </a:p>
          <a:p>
            <a:r>
              <a:rPr lang="es-ES" dirty="0" smtClean="0"/>
              <a:t>3º </a:t>
            </a:r>
            <a:r>
              <a:rPr lang="es-ES" dirty="0"/>
              <a:t>división dibujaras 2 actividades que realizas durante </a:t>
            </a:r>
            <a:r>
              <a:rPr lang="es-ES" dirty="0" smtClean="0"/>
              <a:t>la noche.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865832"/>
          </a:xfrm>
        </p:spPr>
        <p:txBody>
          <a:bodyPr/>
          <a:lstStyle/>
          <a:p>
            <a:r>
              <a:rPr lang="es-ES" dirty="0" smtClean="0"/>
              <a:t>Ya con estos conceptos conocidos podemos hablar de conceptos como </a:t>
            </a:r>
            <a:r>
              <a:rPr lang="es-ES" dirty="0" smtClean="0">
                <a:solidFill>
                  <a:srgbClr val="FF0000"/>
                </a:solidFill>
              </a:rPr>
              <a:t>antes</a:t>
            </a:r>
            <a:r>
              <a:rPr lang="es-ES" dirty="0" smtClean="0"/>
              <a:t> , </a:t>
            </a:r>
            <a:r>
              <a:rPr lang="es-ES" dirty="0" smtClean="0">
                <a:solidFill>
                  <a:srgbClr val="FF0000"/>
                </a:solidFill>
              </a:rPr>
              <a:t>ahora</a:t>
            </a:r>
            <a:r>
              <a:rPr lang="es-ES" dirty="0" smtClean="0"/>
              <a:t> y </a:t>
            </a:r>
            <a:r>
              <a:rPr lang="es-ES" dirty="0" smtClean="0">
                <a:solidFill>
                  <a:srgbClr val="FF0000"/>
                </a:solidFill>
              </a:rPr>
              <a:t>después</a:t>
            </a:r>
            <a:r>
              <a:rPr lang="es-ES" dirty="0" smtClean="0"/>
              <a:t> . Esto nos sirve para distribuir y organizar nuestro tiempo.</a:t>
            </a:r>
          </a:p>
          <a:p>
            <a:r>
              <a:rPr lang="es-ES" dirty="0" smtClean="0"/>
              <a:t>Para aprender estos conceptos observaremos ejemplos como:</a:t>
            </a:r>
          </a:p>
          <a:p>
            <a:pPr algn="ctr"/>
            <a:r>
              <a:rPr lang="es-ES" sz="4000" u="sng" dirty="0" smtClean="0"/>
              <a:t>La edad</a:t>
            </a:r>
            <a:endParaRPr lang="es-ES" sz="4000" u="sng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81391"/>
              </p:ext>
            </p:extLst>
          </p:nvPr>
        </p:nvGraphicFramePr>
        <p:xfrm>
          <a:off x="1619672" y="4005064"/>
          <a:ext cx="6096001" cy="95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1"/>
                <a:gridCol w="2032000"/>
                <a:gridCol w="2032000"/>
              </a:tblGrid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Antes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Ahora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Después </a:t>
                      </a:r>
                      <a:endParaRPr lang="es-ES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 años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 años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 años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1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15616" y="404664"/>
            <a:ext cx="6400800" cy="6336704"/>
          </a:xfrm>
        </p:spPr>
        <p:txBody>
          <a:bodyPr>
            <a:normAutofit/>
          </a:bodyPr>
          <a:lstStyle/>
          <a:p>
            <a:r>
              <a:rPr lang="es-ES" dirty="0" smtClean="0"/>
              <a:t>Pregunta a tu hijo.</a:t>
            </a:r>
          </a:p>
          <a:p>
            <a:r>
              <a:rPr lang="es-ES" dirty="0" smtClean="0"/>
              <a:t>¿Cómo eras tú </a:t>
            </a:r>
            <a:r>
              <a:rPr lang="es-ES" dirty="0" smtClean="0">
                <a:solidFill>
                  <a:srgbClr val="FF0000"/>
                </a:solidFill>
              </a:rPr>
              <a:t>antes</a:t>
            </a:r>
            <a:r>
              <a:rPr lang="es-ES" dirty="0" smtClean="0"/>
              <a:t> ?</a:t>
            </a:r>
          </a:p>
          <a:p>
            <a:r>
              <a:rPr lang="es-ES" dirty="0" smtClean="0"/>
              <a:t>¿Cómo eres </a:t>
            </a:r>
            <a:r>
              <a:rPr lang="es-ES" dirty="0" smtClean="0">
                <a:solidFill>
                  <a:srgbClr val="FF0000"/>
                </a:solidFill>
              </a:rPr>
              <a:t>ahora</a:t>
            </a:r>
            <a:r>
              <a:rPr lang="es-ES" dirty="0" smtClean="0"/>
              <a:t> ?</a:t>
            </a:r>
          </a:p>
          <a:p>
            <a:r>
              <a:rPr lang="es-ES" dirty="0" smtClean="0"/>
              <a:t>¿Como crees que serás </a:t>
            </a:r>
            <a:r>
              <a:rPr lang="es-ES" dirty="0" smtClean="0">
                <a:solidFill>
                  <a:srgbClr val="FF0000"/>
                </a:solidFill>
              </a:rPr>
              <a:t>después </a:t>
            </a:r>
            <a:r>
              <a:rPr lang="es-ES" dirty="0" smtClean="0"/>
              <a:t>? </a:t>
            </a:r>
          </a:p>
          <a:p>
            <a:endParaRPr lang="es-ES" dirty="0"/>
          </a:p>
          <a:p>
            <a:r>
              <a:rPr lang="es-ES" dirty="0" smtClean="0"/>
              <a:t>Para terminar observaras unos videos.</a:t>
            </a:r>
          </a:p>
          <a:p>
            <a:r>
              <a:rPr lang="es-ES" dirty="0" smtClean="0"/>
              <a:t>Días de la semana </a:t>
            </a:r>
            <a:r>
              <a:rPr lang="es-ES" dirty="0" smtClean="0">
                <a:hlinkClick r:id="rId2"/>
              </a:rPr>
              <a:t>https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www.youtube.com/watch?v=SMmX0LrWPrA</a:t>
            </a:r>
            <a:endParaRPr lang="es-ES" dirty="0" smtClean="0"/>
          </a:p>
          <a:p>
            <a:r>
              <a:rPr lang="es-ES" dirty="0" smtClean="0"/>
              <a:t>Meses del año</a:t>
            </a:r>
          </a:p>
          <a:p>
            <a:pPr marL="45720" indent="0">
              <a:buNone/>
            </a:pPr>
            <a:r>
              <a:rPr lang="es-ES" dirty="0" smtClean="0">
                <a:hlinkClick r:id="rId3"/>
              </a:rPr>
              <a:t>https</a:t>
            </a:r>
            <a:r>
              <a:rPr lang="es-ES" dirty="0">
                <a:hlinkClick r:id="rId3"/>
              </a:rPr>
              <a:t>://</a:t>
            </a:r>
            <a:r>
              <a:rPr lang="es-ES" dirty="0" smtClean="0">
                <a:hlinkClick r:id="rId3"/>
              </a:rPr>
              <a:t>www.youtube.com/watch?v=DvXHCc7jk8o</a:t>
            </a:r>
            <a:endParaRPr lang="es-ES" dirty="0" smtClean="0"/>
          </a:p>
          <a:p>
            <a:r>
              <a:rPr lang="es-ES" dirty="0"/>
              <a:t> </a:t>
            </a:r>
            <a:r>
              <a:rPr lang="es-ES" dirty="0" smtClean="0"/>
              <a:t>Estaciones del año </a:t>
            </a:r>
          </a:p>
          <a:p>
            <a:pPr marL="45720" indent="0">
              <a:buNone/>
            </a:pPr>
            <a:r>
              <a:rPr lang="es-ES" dirty="0" smtClean="0">
                <a:hlinkClick r:id="rId4"/>
              </a:rPr>
              <a:t>https</a:t>
            </a:r>
            <a:r>
              <a:rPr lang="es-ES" dirty="0">
                <a:hlinkClick r:id="rId4"/>
              </a:rPr>
              <a:t>://www.youtube.com/watch?v=gxUpyhp2nVg&amp;t=133s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15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19"/>
            <a:ext cx="6400800" cy="5586233"/>
          </a:xfrm>
        </p:spPr>
        <p:txBody>
          <a:bodyPr/>
          <a:lstStyle/>
          <a:p>
            <a:r>
              <a:rPr lang="es-ES" dirty="0" smtClean="0"/>
              <a:t>Con la ayuda de tus padres organiza tu semana para que puedas trabajar las páginas del libro de historia (hazlas a tu ritmo sin agobiarte )</a:t>
            </a:r>
          </a:p>
          <a:p>
            <a:r>
              <a:rPr lang="es-ES" dirty="0" smtClean="0"/>
              <a:t>De la página 8 a la 17.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93810"/>
            <a:ext cx="5257577" cy="342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2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21816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Los días de la semana son 7.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799"/>
            <a:ext cx="4536503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61776"/>
          </a:xfrm>
        </p:spPr>
        <p:txBody>
          <a:bodyPr>
            <a:normAutofit/>
          </a:bodyPr>
          <a:lstStyle/>
          <a:p>
            <a:r>
              <a:rPr lang="es-ES" sz="3200" dirty="0" smtClean="0"/>
              <a:t>Los meses del año son 12. </a:t>
            </a:r>
            <a:endParaRPr lang="es-E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499864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3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85384" cy="5073744"/>
          </a:xfrm>
        </p:spPr>
        <p:txBody>
          <a:bodyPr>
            <a:normAutofit fontScale="92500" lnSpcReduction="10000"/>
          </a:bodyPr>
          <a:lstStyle/>
          <a:p>
            <a:r>
              <a:rPr lang="es-ES" sz="3200" dirty="0" smtClean="0"/>
              <a:t>Los años, meses y días permiten ubicarnos en el tiempo.</a:t>
            </a:r>
          </a:p>
          <a:p>
            <a:endParaRPr lang="es-ES" sz="3200" dirty="0" smtClean="0"/>
          </a:p>
          <a:p>
            <a:r>
              <a:rPr lang="es-ES" sz="3200" dirty="0" smtClean="0"/>
              <a:t>El </a:t>
            </a:r>
            <a:r>
              <a:rPr lang="es-ES" sz="3200" dirty="0" smtClean="0">
                <a:solidFill>
                  <a:srgbClr val="FF0000"/>
                </a:solidFill>
              </a:rPr>
              <a:t>calendario</a:t>
            </a:r>
            <a:r>
              <a:rPr lang="es-ES" sz="3200" dirty="0" smtClean="0"/>
              <a:t> es un instrumento muy importante ya que nos permite:</a:t>
            </a:r>
          </a:p>
          <a:p>
            <a:endParaRPr lang="es-ES" sz="3200" dirty="0" smtClean="0"/>
          </a:p>
          <a:p>
            <a:r>
              <a:rPr lang="es-ES" sz="3200" dirty="0" smtClean="0"/>
              <a:t>Ubicar el día en el que estas, que día fue ayer, que día será mañana.</a:t>
            </a:r>
          </a:p>
          <a:p>
            <a:endParaRPr lang="es-ES" sz="3200" dirty="0" smtClean="0"/>
          </a:p>
          <a:p>
            <a:r>
              <a:rPr lang="es-ES" sz="3200" dirty="0" smtClean="0"/>
              <a:t>Ubicar las fechas importantes.</a:t>
            </a:r>
          </a:p>
        </p:txBody>
      </p:sp>
    </p:spTree>
    <p:extLst>
      <p:ext uri="{BB962C8B-B14F-4D97-AF65-F5344CB8AC3E}">
        <p14:creationId xmlns:p14="http://schemas.microsoft.com/office/powerpoint/2010/main" val="21875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5145752"/>
          </a:xfrm>
        </p:spPr>
        <p:txBody>
          <a:bodyPr/>
          <a:lstStyle/>
          <a:p>
            <a:r>
              <a:rPr lang="es-ES" sz="3000" dirty="0" smtClean="0"/>
              <a:t>Organizar las actividades que realizaras durante la semana.</a:t>
            </a:r>
          </a:p>
          <a:p>
            <a:pPr marL="45720" indent="0">
              <a:buNone/>
            </a:pPr>
            <a:r>
              <a:rPr lang="es-ES" sz="3000" dirty="0" smtClean="0"/>
              <a:t> 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00313"/>
            <a:ext cx="5616623" cy="301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3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4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649808"/>
          </a:xfrm>
        </p:spPr>
        <p:txBody>
          <a:bodyPr/>
          <a:lstStyle/>
          <a:p>
            <a:r>
              <a:rPr lang="es-ES" sz="3000" dirty="0"/>
              <a:t>El año tiene 12 meses, y durante el año tenemos diferentes estaciones</a:t>
            </a:r>
            <a:r>
              <a:rPr lang="es-ES" sz="3000" dirty="0" smtClean="0"/>
              <a:t>.</a:t>
            </a:r>
          </a:p>
          <a:p>
            <a:pPr marL="45720" indent="0">
              <a:buNone/>
            </a:pPr>
            <a:endParaRPr lang="es-ES" sz="3000" dirty="0"/>
          </a:p>
          <a:p>
            <a:r>
              <a:rPr lang="es-ES" sz="3000" dirty="0" smtClean="0"/>
              <a:t>Cada estación dura aproximadamente 3 meses del año. </a:t>
            </a:r>
          </a:p>
          <a:p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2590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93824"/>
          </a:xfrm>
        </p:spPr>
        <p:txBody>
          <a:bodyPr>
            <a:normAutofit/>
          </a:bodyPr>
          <a:lstStyle/>
          <a:p>
            <a:pPr algn="ctr"/>
            <a:r>
              <a:rPr lang="es-ES" sz="3000" u="sng" dirty="0" smtClean="0"/>
              <a:t>Estaciones del año y sus meses.</a:t>
            </a:r>
            <a:endParaRPr lang="es-ES" sz="30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412776"/>
            <a:ext cx="727280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7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77800"/>
          </a:xfrm>
        </p:spPr>
        <p:txBody>
          <a:bodyPr/>
          <a:lstStyle/>
          <a:p>
            <a:r>
              <a:rPr lang="es-ES" dirty="0" smtClean="0"/>
              <a:t>Las estaciones se caracterizan por tener un clima especifico .</a:t>
            </a:r>
          </a:p>
          <a:p>
            <a:pPr algn="ctr"/>
            <a:r>
              <a:rPr lang="es-ES" sz="3200" u="sng" dirty="0">
                <a:solidFill>
                  <a:srgbClr val="FF0000"/>
                </a:solidFill>
              </a:rPr>
              <a:t> El </a:t>
            </a:r>
            <a:r>
              <a:rPr lang="es-ES" sz="3200" u="sng" dirty="0" smtClean="0">
                <a:solidFill>
                  <a:srgbClr val="FF0000"/>
                </a:solidFill>
              </a:rPr>
              <a:t>otoño.</a:t>
            </a:r>
            <a:endParaRPr lang="es-ES" sz="3200" u="sng" dirty="0">
              <a:solidFill>
                <a:srgbClr val="FF0000"/>
              </a:solidFill>
            </a:endParaRPr>
          </a:p>
          <a:p>
            <a:r>
              <a:rPr lang="es-ES" dirty="0"/>
              <a:t>Empieza el </a:t>
            </a:r>
            <a:r>
              <a:rPr lang="es-ES" b="1" dirty="0"/>
              <a:t>21 de marzo</a:t>
            </a:r>
            <a:r>
              <a:rPr lang="es-ES" dirty="0"/>
              <a:t> y termina el</a:t>
            </a:r>
            <a:r>
              <a:rPr lang="es-ES" b="1" dirty="0"/>
              <a:t> 20 de junio</a:t>
            </a:r>
            <a:r>
              <a:rPr lang="es-ES" dirty="0"/>
              <a:t>.</a:t>
            </a:r>
          </a:p>
          <a:p>
            <a:r>
              <a:rPr lang="es-ES" dirty="0"/>
              <a:t>En el otoño empieza a bajar la temperatura y las hojas de los árboles se caen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124" name="Picture 4" descr="otoñ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08837"/>
            <a:ext cx="3762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118299"/>
            <a:ext cx="3456384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1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604</TotalTime>
  <Words>415</Words>
  <Application>Microsoft Office PowerPoint</Application>
  <PresentationFormat>Presentación en pantalla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Georgia</vt:lpstr>
      <vt:lpstr>Trebuchet MS</vt:lpstr>
      <vt:lpstr>Transmisión de listas</vt:lpstr>
      <vt:lpstr>Historia , geografía y ciencias sociales.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Marjorie Lagos</dc:creator>
  <cp:lastModifiedBy>Usuario de Windows</cp:lastModifiedBy>
  <cp:revision>29</cp:revision>
  <dcterms:created xsi:type="dcterms:W3CDTF">2020-04-24T21:38:45Z</dcterms:created>
  <dcterms:modified xsi:type="dcterms:W3CDTF">2020-04-27T16:30:13Z</dcterms:modified>
</cp:coreProperties>
</file>